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D1615-C4BC-4F32-BE15-963981DE4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C03361-7165-47DF-B8D4-D3DBC32D07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452CC-785A-4643-A181-74BBF0B27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6EE6-0E51-4991-88B2-BF98E4E1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436F0-9831-43C8-B37E-4926C7259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512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625F9-2DE6-470F-8081-59F8D445B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C50EC8-59FA-4B93-A33C-2EE740F3A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DF7E5-F2BD-449A-882C-661973194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33ABE-7713-4843-8DDA-02613FF16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2A467-E0E3-4A91-ABFB-E01EA3958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89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54F0AE-B4AE-4CB7-BC12-3AAB7A9FE8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37C7A4-6BFB-422C-8010-EC924BC91E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63A7D-7ED0-415D-B8D3-0927E066A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0A51-FE65-4611-B338-850BB138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547C7-73DE-4A49-97F8-DB5EEBD6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2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CF2AA-282A-498B-B353-9B3BA7AA8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7933F-861C-4CDB-A6B5-3D0ED2D8A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B978C-07C9-43E7-AA75-18EB66C1E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D6DE0-59CA-4215-8A2A-987395835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30575-C6C9-42AB-BC4D-7DFA36DCC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34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7CDE-EB75-43A7-8105-B7F509D3B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4E11DD-5DCA-452E-A162-4C4AC3C578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2900F-3F88-44E1-9E67-7F458DB79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C9A56-A261-454E-993E-EBD6F2193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EBBA0-0BE7-43BA-80FF-48BACC1D0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910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0E86C-45E6-4B4E-AC79-D938671FD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0D718-3ED7-477F-982D-AC912D0372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DBE99-633A-44D9-8EE8-7CCC82AF4C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8457C1-5D33-406D-90E2-4C7A1C287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714454-4FE2-4E33-AB06-6C44895FC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1DBB3B-20DC-46E5-AF0E-D43FB3289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845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0BBF7-2FCF-4799-8624-45045C348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421179-792D-43CE-A709-6B07D0804F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603333-81ED-4AF5-ABC7-F97313F03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BC897C-D3C8-4645-84F1-A2731765F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A4C3BB-CD05-4EB3-8508-1AF7FF76DC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8C5EE6-345B-4BE0-8300-0DCB0ACF1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47F462-29E1-4F38-AE8E-8FBEE533F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1BA1AB-8BA8-481F-A641-CA0DB41AE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60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BB669-ACC3-4151-B748-4509F996F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E3749B-AC36-4298-8535-EEFA0C4D1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7241A-B956-4447-BF7F-A72021D21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28B5D6-3F18-4603-90D5-DF8D1420C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86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F1BC60-821E-42F2-8BCB-D211230BC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C5DBBD-8B4B-41A2-8C9D-02CF2C925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153F8-A291-44B4-8257-ED498885B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55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8C483-83CB-4177-9C57-BDF753B09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9A539-C08A-4990-AC97-183083ACB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0FC337-2D69-43FF-84C1-73F4A9C7D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BD8401-1C9D-4B3A-8CAA-EF7D381CD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C183D2-D667-4332-8595-3981BA130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E931FC-CD91-4446-8156-C606B4461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0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F755E-2043-4ABB-BF4A-8E60A1050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BC5396-3350-464D-B090-2464DCF880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6B3A19-5359-46EE-AA19-9E0A4B61D9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F6123-91FD-4CCC-AED8-2D9521307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7C3725-39BA-43B0-A66D-D23EEAEF7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03302C-F72C-4384-B346-051CC11E5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78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DD64B5-DD76-451A-87C0-7F0B7985C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BB64B-6C5D-4C3B-9D30-D906F0095C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F661F-CE3F-41CE-B254-088C1B0A5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849F3-426A-43C5-BD21-2ED58FAEFE7A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AC7FF-071A-4C09-B8F6-2E1F7C642D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FE65B-C5C9-40E7-8B2E-DFE3D813F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CD166-B9EF-4D55-AFBD-2CF61E14D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40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27211-C09B-432D-83AE-8BD9670C4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42CCB4E-1A10-4C82-BF30-4C12CADB76B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7" y="1266825"/>
            <a:ext cx="6219825" cy="4324350"/>
          </a:xfrm>
          <a:prstGeom prst="roundRect">
            <a:avLst>
              <a:gd name="adj" fmla="val 11111"/>
            </a:avLst>
          </a:prstGeom>
          <a:ln w="190500" cap="rnd">
            <a:solidFill>
              <a:srgbClr val="728BA2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623090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BE676-C437-4BE6-9646-018E19403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394FB38-F891-4AC6-BA3E-773A0E6BC0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492" y="0"/>
            <a:ext cx="7568419" cy="5354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0590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4BBB9-E056-4D24-9D86-750E5C423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7F873BF-A526-4DE0-8B14-A9602E4B09A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2420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5540A-3119-4767-ACEA-8892DEAAD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9481595-BA11-4C55-A044-078CEE8A475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7476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7BE9F-F10A-4F43-9828-E5D85D7F7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C8C2C8-F67A-483B-88B7-7BA10D709ED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0487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9B7A6-9163-4A71-B2A0-31CCF081C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39801AB-23CA-4C93-B50F-798F6784F12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898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05158-BFBC-4A15-865F-DA6E1F023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3DA4A9-C12D-4956-A997-328EB9C7240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1697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12856-41DA-40E2-A12B-AD799F0E6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B0348A-3A15-4B52-BEB2-EFF1A2C7FC7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6798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2</cp:revision>
  <dcterms:created xsi:type="dcterms:W3CDTF">2025-10-20T13:56:10Z</dcterms:created>
  <dcterms:modified xsi:type="dcterms:W3CDTF">2025-10-21T13:20:40Z</dcterms:modified>
</cp:coreProperties>
</file>